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6" r:id="rId41"/>
    <p:sldId id="297" r:id="rId42"/>
    <p:sldId id="299" r:id="rId43"/>
    <p:sldId id="300" r:id="rId44"/>
    <p:sldId id="301" r:id="rId45"/>
    <p:sldId id="303" r:id="rId46"/>
    <p:sldId id="304" r:id="rId47"/>
    <p:sldId id="308" r:id="rId48"/>
    <p:sldId id="309" r:id="rId49"/>
    <p:sldId id="324" r:id="rId50"/>
    <p:sldId id="311" r:id="rId51"/>
    <p:sldId id="312" r:id="rId52"/>
    <p:sldId id="313" r:id="rId53"/>
    <p:sldId id="32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 advClick="0" advTm="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1BDC900-3DB2-4782-B8AE-1BF26357B512}" type="datetimeFigureOut">
              <a:rPr lang="ru-RU" smtClean="0"/>
              <a:pPr/>
              <a:t>28.03.2017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3FF0B3C-7686-41DD-8A52-EDE3C29B50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83;&#1077;&#1085;&#1072;%20&#1042;&#1083;&#1072;&#1076;&#1080;&#1089;&#1083;&#1072;&#1074;&#1086;&#1074;&#1085;&#1072;\Desktop\c85bbf00c36f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628800"/>
            <a:ext cx="7560840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КРУЖОК </a:t>
            </a:r>
          </a:p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«ЮНЫЕ ИЗОБРЕТАТЕЛИ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c85bbf00c36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9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52536" y="1196752"/>
            <a:ext cx="54006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7255" y="1501459"/>
            <a:ext cx="5605997" cy="413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8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8521" y="1052738"/>
            <a:ext cx="4320480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8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492896"/>
            <a:ext cx="4978861" cy="393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8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0548" y="1160748"/>
            <a:ext cx="554461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8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25734" y="1626994"/>
            <a:ext cx="5458162" cy="416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8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544" y="1196752"/>
            <a:ext cx="568863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8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28793" y="1667954"/>
            <a:ext cx="5425782" cy="405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8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6552" y="1196752"/>
            <a:ext cx="56166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8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52391" y="1556322"/>
            <a:ext cx="5540845" cy="424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Елена Владиславовна\Desktop\ФОТО С ТЕЛЕФОНА ДЕТИ\992MNNQU\IMG_08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511256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Елена Владиславовна\Desktop\ФОТО С ТЕЛЕФОНА ДЕТИ\992MNNQU\IMG_08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47964" y="2096852"/>
            <a:ext cx="460851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Елена Владиславовна\Desktop\ФОТО С ТЕЛЕФОНА ДЕТИ\992MNNQU\IMG_07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76672"/>
            <a:ext cx="490572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Елена Владиславовна\Desktop\ФОТО С ТЕЛЕФОНА ДЕТИ\992MNNQU\IMG_07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0436" y="2126781"/>
            <a:ext cx="474037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7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8540" y="1088740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78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4025" y="1640711"/>
            <a:ext cx="5351874" cy="417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7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545" y="1196752"/>
            <a:ext cx="5472609" cy="40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7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50700" y="1646044"/>
            <a:ext cx="5250522" cy="420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7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544" y="1196752"/>
            <a:ext cx="561662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7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11064" y="1569657"/>
            <a:ext cx="5575520" cy="410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Елена Владиславовна\Desktop\ФОТО С ТЕЛЕФОНА ДЕТИ\992MNNQU\IMG_10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24128" y="-27384"/>
            <a:ext cx="280831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Елена Владиславовна\Desktop\ФОТО С ТЕЛЕФОНА ДЕТИ\992MNNQU\IMG_09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79512" y="332656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 Владиславовна\Desktop\ФОТО С ТЕЛЕФОНА ДЕТИ\992MNNQU\IMG_08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3528392" cy="27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Елена Владиславовна\AppData\Local\Microsoft\Windows\INetCache\Content.Word\IMG_09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580112" y="4005064"/>
            <a:ext cx="331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Елена Владиславовна\Desktop\ФОТО С ТЕЛЕФОНА ДЕТИ\945GAEZG\IMG_14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2987824" y="2348880"/>
            <a:ext cx="3671302" cy="278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7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7525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7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13662" y="2279226"/>
            <a:ext cx="4699352" cy="33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4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52538" y="1052737"/>
            <a:ext cx="5400601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7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35068" y="1617660"/>
            <a:ext cx="5527506" cy="41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4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545" y="1196752"/>
            <a:ext cx="5688633" cy="410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45GAEZG\IMG_14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8019" y="1572704"/>
            <a:ext cx="5743902" cy="398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4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7525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45GAEZG\IMG_1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45623" y="2275257"/>
            <a:ext cx="4595594" cy="35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4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0529" y="1196752"/>
            <a:ext cx="5616625" cy="432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45GAEZG\IMG_14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74714" y="1810064"/>
            <a:ext cx="5122509" cy="403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4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6552" y="1268760"/>
            <a:ext cx="56166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45GAEZG\IMG_13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2502" y="1642234"/>
            <a:ext cx="5220042" cy="418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4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6552" y="1196752"/>
            <a:ext cx="576064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45GAEZG\IMG_13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29353" y="1551367"/>
            <a:ext cx="5501218" cy="421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3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8560" y="1268760"/>
            <a:ext cx="576064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45GAEZG\IMG_13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00957" y="1463741"/>
            <a:ext cx="5664293" cy="412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45GAEZG\IMG_13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6553" y="1268760"/>
            <a:ext cx="5616625" cy="40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8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43427" y="1449261"/>
            <a:ext cx="5692482" cy="432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8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6" y="548680"/>
            <a:ext cx="44644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8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69974" y="2046852"/>
            <a:ext cx="5000590" cy="373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10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17646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33354" y="1619374"/>
            <a:ext cx="5541218" cy="411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8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0548" y="1376772"/>
            <a:ext cx="55446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8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69145" y="1495553"/>
            <a:ext cx="5702765" cy="424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8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8541" y="1232756"/>
            <a:ext cx="5760641" cy="424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8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64774" y="1543938"/>
            <a:ext cx="5729818" cy="402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8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8560" y="1268760"/>
            <a:ext cx="576064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8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59228" y="1317438"/>
            <a:ext cx="5862021" cy="432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8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68560" y="1340768"/>
            <a:ext cx="56886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8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38486" y="1498218"/>
            <a:ext cx="5508074" cy="432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7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76573" y="1448780"/>
            <a:ext cx="5832649" cy="388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8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25151" y="1511553"/>
            <a:ext cx="5614754" cy="426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8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40568" y="1412776"/>
            <a:ext cx="583264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7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88956" y="1403732"/>
            <a:ext cx="5616282" cy="433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7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36691" y="2516237"/>
            <a:ext cx="4507210" cy="374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814ZLNEW\IMG_17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79512" y="188640"/>
            <a:ext cx="5342726" cy="388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814ZLNEW\IMG_17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6" y="332656"/>
            <a:ext cx="518457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10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31940" y="1736812"/>
            <a:ext cx="5213196" cy="413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10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0548" y="944724"/>
            <a:ext cx="547260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10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4133002" cy="57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Елена Владиславовна\AppData\Local\Microsoft\Windows\INetCache\Content.Word\IMG_09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9512" y="188640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Елена Владиславовна\AppData\Local\Microsoft\Windows\INetCache\Content.Word\IMG_09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52171" y="2180677"/>
            <a:ext cx="4703048" cy="374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9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6553" y="1628800"/>
            <a:ext cx="525658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067944" y="1700808"/>
            <a:ext cx="470646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9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32557" y="1304764"/>
            <a:ext cx="5904657" cy="410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91075" y="1633663"/>
            <a:ext cx="5583509" cy="39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9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69728" y="1610994"/>
            <a:ext cx="5618181" cy="406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9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68561" y="1484784"/>
            <a:ext cx="5760641" cy="388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9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48580" y="1016732"/>
            <a:ext cx="59766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9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80192" y="1556512"/>
            <a:ext cx="6046432" cy="417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9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76572" y="1376772"/>
            <a:ext cx="597666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9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07232" y="1341440"/>
            <a:ext cx="5766018" cy="432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9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56593" y="1340769"/>
            <a:ext cx="597666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9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35775" y="1108843"/>
            <a:ext cx="5921453" cy="465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Елена Владиславовна\AppData\Local\Microsoft\Windows\INetCache\Content.Word\IMG_08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76572" y="1448780"/>
            <a:ext cx="604867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Елена Владиславовна\AppData\Local\Microsoft\Windows\INetCache\Content.Word\IMG_0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12163" y="1176469"/>
            <a:ext cx="6174442" cy="448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8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48581" y="1160748"/>
            <a:ext cx="5976666" cy="432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Елена Владиславовна\AppData\Local\Microsoft\Windows\INetCache\Content.Word\IMG_08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13890" y="1290768"/>
            <a:ext cx="6224725" cy="430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7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48580" y="1232756"/>
            <a:ext cx="61206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7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39796" y="1264862"/>
            <a:ext cx="6161493" cy="444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7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48580" y="1160748"/>
            <a:ext cx="612068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7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25490" y="1395193"/>
            <a:ext cx="6052014" cy="421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11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48580" y="1304764"/>
            <a:ext cx="61206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7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48834" y="1283814"/>
            <a:ext cx="6097096" cy="44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9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8540" y="1232755"/>
            <a:ext cx="5616624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79072" y="1573656"/>
            <a:ext cx="5391501" cy="4205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7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0548" y="1232756"/>
            <a:ext cx="554461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07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45141" y="1375539"/>
            <a:ext cx="5822786" cy="431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11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6552" y="1196752"/>
            <a:ext cx="56886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11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32230" y="1504474"/>
            <a:ext cx="5630128" cy="415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AppData\Local\Microsoft\Windows\INetCache\Content.Word\IMG_07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32557" y="1088740"/>
            <a:ext cx="5616625" cy="410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AppData\Local\Microsoft\Windows\INetCache\Content.Word\IMG_11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53438" y="1483266"/>
            <a:ext cx="5676488" cy="423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24744"/>
            <a:ext cx="7632848" cy="28007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новых</a:t>
            </a:r>
          </a:p>
          <a:p>
            <a:pPr algn="ctr"/>
            <a:r>
              <a:rPr lang="ru-RU" sz="8800" b="1" cap="none" spc="0" dirty="0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8800" b="1" cap="none" spc="0" dirty="0" err="1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встречь</a:t>
            </a:r>
            <a:r>
              <a:rPr lang="ru-RU" sz="8800" b="1" cap="none" spc="0" dirty="0" smtClean="0">
                <a:ln w="11430"/>
                <a:gradFill flip="none" rotWithShape="1"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8800" b="1" cap="none" spc="0" dirty="0">
              <a:ln w="11430"/>
              <a:gradFill flip="none" rotWithShape="1"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9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60548" y="1304764"/>
            <a:ext cx="55446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882681" y="1382015"/>
            <a:ext cx="5586565" cy="420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9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544" y="1124743"/>
            <a:ext cx="5616625" cy="41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75833" y="1576895"/>
            <a:ext cx="5633425" cy="400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9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8540" y="1088740"/>
            <a:ext cx="547260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08790" y="1687954"/>
            <a:ext cx="5513794" cy="395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Елена Владиславовна\Desktop\ФОТО С ТЕЛЕФОНА ДЕТИ\992MNNQU\IMG_09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24545" y="1196752"/>
            <a:ext cx="5544617" cy="396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Елена Владиславовна\Desktop\ФОТО С ТЕЛЕФОНА ДЕТИ\992MNNQU\IMG_09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1167" y="1571562"/>
            <a:ext cx="5446741" cy="412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104</TotalTime>
  <Words>9</Words>
  <Application>Microsoft Office PowerPoint</Application>
  <PresentationFormat>Экран (4:3)</PresentationFormat>
  <Paragraphs>4</Paragraphs>
  <Slides>53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Владиславовна</dc:creator>
  <cp:lastModifiedBy>Елена Владиславовна</cp:lastModifiedBy>
  <cp:revision>14</cp:revision>
  <dcterms:created xsi:type="dcterms:W3CDTF">2017-03-14T20:28:09Z</dcterms:created>
  <dcterms:modified xsi:type="dcterms:W3CDTF">2017-03-28T17:12:02Z</dcterms:modified>
</cp:coreProperties>
</file>